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9" r:id="rId5"/>
    <p:sldId id="261" r:id="rId6"/>
    <p:sldId id="260" r:id="rId7"/>
    <p:sldId id="259" r:id="rId8"/>
    <p:sldId id="258" r:id="rId9"/>
    <p:sldId id="267" r:id="rId10"/>
    <p:sldId id="265" r:id="rId11"/>
    <p:sldId id="270" r:id="rId12"/>
    <p:sldId id="269" r:id="rId13"/>
    <p:sldId id="268" r:id="rId14"/>
    <p:sldId id="264" r:id="rId15"/>
    <p:sldId id="274" r:id="rId16"/>
    <p:sldId id="273" r:id="rId17"/>
    <p:sldId id="276" r:id="rId18"/>
    <p:sldId id="272" r:id="rId19"/>
    <p:sldId id="271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CBA6-C94E-4670-B96B-E7FB877315D3}" type="datetimeFigureOut">
              <a:rPr lang="es-ES" smtClean="0"/>
              <a:t>05/08/2023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0853-E99B-42A3-BF48-274E54BD40C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0427" y="34919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itchFamily="66" charset="0"/>
              </a:rPr>
              <a:t>COUSAS </a:t>
            </a:r>
            <a:r>
              <a:rPr lang="es-ES" sz="2800" b="1" dirty="0">
                <a:latin typeface="Bradley Hand ITC" pitchFamily="66" charset="0"/>
              </a:rPr>
              <a:t>DA RATA LUISA</a:t>
            </a: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570742" y="499742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Mon</a:t>
            </a:r>
            <a:r>
              <a:rPr lang="es-ES" sz="2400" b="1" dirty="0"/>
              <a:t> </a:t>
            </a:r>
            <a:r>
              <a:rPr lang="es-ES" sz="2400" b="1" dirty="0" err="1"/>
              <a:t>Daporta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3308" y="624701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COUSIÑAS FEITAS NA CASA</a:t>
            </a:r>
          </a:p>
        </p:txBody>
      </p:sp>
      <p:pic>
        <p:nvPicPr>
          <p:cNvPr id="7" name="6 Imagen" descr="LÁPIZ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4DF9C"/>
              </a:clrFrom>
              <a:clrTo>
                <a:srgbClr val="C4DF9C">
                  <a:alpha val="0"/>
                </a:srgbClr>
              </a:clrTo>
            </a:clrChange>
          </a:blip>
          <a:stretch>
            <a:fillRect/>
          </a:stretch>
        </p:blipFill>
        <p:spPr>
          <a:xfrm rot="196276">
            <a:off x="10734535" y="5162176"/>
            <a:ext cx="586148" cy="10689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95600" y="141277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/>
              <a:t>O horto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10270"/>
          <a:stretch/>
        </p:blipFill>
        <p:spPr>
          <a:xfrm>
            <a:off x="1881968" y="3005823"/>
            <a:ext cx="7919688" cy="3110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400" y="5877272"/>
            <a:ext cx="1094521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todo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insistiron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metéronse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lerio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836712"/>
            <a:ext cx="9139346" cy="48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1384" y="5877272"/>
            <a:ext cx="1108923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escolleron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parcela, 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r="7955" b="5958"/>
          <a:stretch/>
        </p:blipFill>
        <p:spPr>
          <a:xfrm>
            <a:off x="3107668" y="404664"/>
            <a:ext cx="61566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1384" y="6021288"/>
            <a:ext cx="1116124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prepararon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terreo, 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29" y="692696"/>
            <a:ext cx="7636950" cy="5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1384" y="5949280"/>
            <a:ext cx="1108923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mercaron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5" y="908720"/>
            <a:ext cx="10563970" cy="46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1384" y="6084037"/>
            <a:ext cx="1101722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plantaron de todo o que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puideron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5" y="1285388"/>
            <a:ext cx="10698374" cy="47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400" y="6093296"/>
            <a:ext cx="10801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ben, pero</a:t>
            </a:r>
            <a:r>
              <a:rPr lang="es-E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pouquiño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tempo.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b="8040"/>
          <a:stretch/>
        </p:blipFill>
        <p:spPr>
          <a:xfrm>
            <a:off x="442763" y="1052736"/>
            <a:ext cx="1102393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360" y="5733256"/>
            <a:ext cx="112332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Logo,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todo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“andar”, 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Luisa 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Roxelio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tíñanllo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recordar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43633"/>
            <a:ext cx="10058400" cy="53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/>
          <a:stretch/>
        </p:blipFill>
        <p:spPr>
          <a:xfrm>
            <a:off x="1991544" y="548680"/>
            <a:ext cx="8496944" cy="58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8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1384" y="6021288"/>
            <a:ext cx="107291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días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estiveron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fóra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casa.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 b="6567"/>
          <a:stretch/>
        </p:blipFill>
        <p:spPr>
          <a:xfrm>
            <a:off x="2640860" y="1196752"/>
            <a:ext cx="6550240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7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360" y="6021288"/>
            <a:ext cx="1116124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inguén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coidou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horto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perdéronse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plantas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/>
          <a:stretch/>
        </p:blipFill>
        <p:spPr>
          <a:xfrm>
            <a:off x="2639616" y="620688"/>
            <a:ext cx="65527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5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4" y="462274"/>
            <a:ext cx="7414212" cy="4968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55540" y="5445224"/>
            <a:ext cx="82809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documental... </a:t>
            </a:r>
          </a:p>
          <a:p>
            <a:pPr algn="ctr">
              <a:lnSpc>
                <a:spcPct val="107000"/>
              </a:lnSpc>
            </a:pPr>
            <a:r>
              <a:rPr lang="es-E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-Que </a:t>
            </a:r>
            <a:r>
              <a:rPr lang="es-E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cousa</a:t>
            </a:r>
            <a:r>
              <a:rPr lang="es-E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máis</a:t>
            </a:r>
            <a:r>
              <a:rPr lang="es-E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chula!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queren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probar.</a:t>
            </a:r>
          </a:p>
        </p:txBody>
      </p:sp>
    </p:spTree>
    <p:extLst>
      <p:ext uri="{BB962C8B-B14F-4D97-AF65-F5344CB8AC3E}">
        <p14:creationId xmlns:p14="http://schemas.microsoft.com/office/powerpoint/2010/main" val="243364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 b="5141"/>
          <a:stretch/>
        </p:blipFill>
        <p:spPr>
          <a:xfrm>
            <a:off x="2063552" y="260648"/>
            <a:ext cx="8407108" cy="5400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5360" y="6093296"/>
            <a:ext cx="1144927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cando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volveron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desfeita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0980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5733256"/>
            <a:ext cx="1094521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desmontaron todo 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esqueceron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08720"/>
            <a:ext cx="10260918" cy="45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15" y="983377"/>
            <a:ext cx="9096020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7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24744"/>
            <a:ext cx="9296481" cy="45365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5400" y="5877272"/>
            <a:ext cx="1072919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Fóronllo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contar a Luisa e a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Roxelio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7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>
          <a:xfrm>
            <a:off x="3359696" y="548679"/>
            <a:ext cx="6014015" cy="52276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5400" y="5805264"/>
            <a:ext cx="1094521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lles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aclararon </a:t>
            </a:r>
            <a:r>
              <a:rPr lang="es-E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cousas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es-E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déronlle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consellos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0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708924"/>
            <a:ext cx="9361040" cy="456800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7368" y="5301208"/>
            <a:ext cx="112332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seria meterse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non é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!,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 para o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9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368" y="5661248"/>
            <a:ext cx="1137726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horto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traballo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tódolos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días: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456" y="620688"/>
            <a:ext cx="9344723" cy="45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368" y="5877272"/>
            <a:ext cx="11233248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regas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sachas, se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colleitas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limpas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64704"/>
            <a:ext cx="8623816" cy="4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7368" y="5661248"/>
            <a:ext cx="113772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plantalo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sitio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axeitado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ellor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estea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estea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asombrado.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7"/>
          <a:stretch/>
        </p:blipFill>
        <p:spPr>
          <a:xfrm>
            <a:off x="423094" y="836712"/>
            <a:ext cx="114253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7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5661248"/>
            <a:ext cx="112332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saber que plantar en cada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ocasión, </a:t>
            </a:r>
            <a:endParaRPr lang="es-E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saber que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facer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medre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mellor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092332"/>
            <a:ext cx="8792609" cy="45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31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212</Words>
  <Application>Microsoft Office PowerPoint</Application>
  <PresentationFormat>Panorámica</PresentationFormat>
  <Paragraphs>28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Bradley Hand ITC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Mon</cp:lastModifiedBy>
  <cp:revision>28</cp:revision>
  <dcterms:created xsi:type="dcterms:W3CDTF">2016-08-11T11:52:52Z</dcterms:created>
  <dcterms:modified xsi:type="dcterms:W3CDTF">2023-08-05T12:51:29Z</dcterms:modified>
</cp:coreProperties>
</file>